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D643C-B093-A0E4-14ED-B924AB8FA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76FD69-F1F2-F4F3-699E-68DFAEF62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F9FA-69C4-42A1-97DB-D073EDC8241E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FACD8E-8E91-75BE-4873-088ECEAB6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E02446-03D2-17AB-1526-3A7F3C26E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37D8-0B30-4268-A691-23C7635E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1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B53260-6862-79B2-C544-6F44BBC4E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2B4A2-244C-F157-A059-5D2AE6FC6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20527-4177-2D5A-BD68-0F7D3D5A6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3F9FA-69C4-42A1-97DB-D073EDC8241E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344D5-9063-5AAA-BAB5-43E565257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6D41D-89C3-78F1-E6AC-4352C9928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837D8-0B30-4268-A691-23C7635E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2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E97C73-8B77-B496-6125-FA31692A7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Radio Programming Software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6C4B28-BB2A-E901-FCA2-834164CACF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05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3BE0F4-279D-D1AE-AA10-F30A531D3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Computer Software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47312D-BB31-AFA1-6894-DBC3256F72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97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4A1813-0F5E-AF23-5761-652B5488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Computer Software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D83797-545F-5D25-8F3A-65661C4878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94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23420D-7F76-EC50-A288-457E4FF72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Computer Software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B508AF-B6D7-5548-2935-BD08564463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3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6B6250-0607-2934-1D46-8ECCA549C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Computer Software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509763-435B-A54E-FA9A-32D8790FE0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89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01446C-CF73-E886-3012-A6159FCBA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Computer Software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18B3A8-D0E3-B885-F59F-8B0322D4A5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64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003AC7-D6E7-672C-EC59-DDB66FF9E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RT Systems Installation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A62AA8-D4C3-F4BF-8AA9-3DF836670F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36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679E56-F519-BF0A-074F-DD25CB1B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RT Systems Installation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A9F6CF-AF7F-1636-DDAB-360CE0948D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57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628011-3390-6D1C-A1F8-959DA505E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RT Systems Installation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30AF71-6923-CBF9-5DA6-176DF60D9E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34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62CA34-67F6-4643-6436-1C7C01538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RT Systems Installation Notes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C330C3-CE71-60EA-AC88-03EB3AA033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88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4E172B-07EC-0CD9-5C5B-B6443370F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RT Systems Installation Notes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BFE3BD-5DC8-EDEB-BC51-E6C2478D57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5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2D3B67-254C-612E-F858-31859A7E7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All That Legal Stuff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5531FE-2C27-00B4-291E-7F2E0413D4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56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BA5DFA-AD4C-A893-F8BA-A85B2ADBF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RT Systems Installation Notes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D45B03-5BD9-18A7-7ABD-E3CE5CE2B3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25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99D1B6-5E89-3431-8B50-94A2B22E6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RT Systems ScreenShot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C8E2BF-3339-443A-403C-177A5190D2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11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AA6A62-E3B1-A1A7-5DB1-9B87FCE00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RT Systems ScreenShot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239E97-5BDC-6DE0-D386-71B7A8FA85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31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12DFDC-5084-9324-9689-9E27417F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RT Systems Website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E408EF-C75D-029D-B8E4-8E21A415CE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88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884DEE-1231-EE76-5EC5-0A7BE7F72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 and Answers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AAD69B-CA7C-67D9-E573-FB0FB5F977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12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F3D3F0-CE3F-8E0E-76CF-BFAB2F918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8AB0B1-6BC3-5EF5-1950-2A3F23EB7B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3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BE0A60-B5AD-5CE5-26C4-889700F01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View From the Top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28358C-F5E6-12CE-8E71-1C40614D38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06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23E798-1FA1-ED75-3B3F-C81352155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Radio to be Programmed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ADB3FE-312C-8361-086D-78829E88A6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59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2E385E-9D1F-06FE-F94B-B61CA4B60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Radio to be Programmed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9C73F3-23FA-3BAF-D866-ABE58ACE6C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1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26A12F-0CCF-445F-D276-08BCBB39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Interface Cable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8F97F-DD89-5825-F31C-117F64282F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07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70EFAB-C9B0-CE2F-9BB4-8CBEA4612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Computer Software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BF1D09-57C9-FA5C-8A89-D95BF7D684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16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C96970-8370-6818-3E8E-F134DAB8D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Computer Software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07468A-F793-3B08-EA26-C3286CBF10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5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3A6FE8-E792-962E-5602-13CFCC283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Computer Software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06F88A-8851-3DE4-CADD-A79B377B6E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22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On-screen Show (4:3)</PresentationFormat>
  <Paragraphs>24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Radio Programming Software</vt:lpstr>
      <vt:lpstr>All That Legal Stuff</vt:lpstr>
      <vt:lpstr>View From the Top</vt:lpstr>
      <vt:lpstr>The Radio to be Programmed</vt:lpstr>
      <vt:lpstr>The Radio to be Programmed</vt:lpstr>
      <vt:lpstr>The Interface Cable</vt:lpstr>
      <vt:lpstr>Computer Software</vt:lpstr>
      <vt:lpstr>Computer Software</vt:lpstr>
      <vt:lpstr>Computer Software</vt:lpstr>
      <vt:lpstr>Computer Software</vt:lpstr>
      <vt:lpstr>Computer Software</vt:lpstr>
      <vt:lpstr>Computer Software</vt:lpstr>
      <vt:lpstr>Computer Software</vt:lpstr>
      <vt:lpstr>Computer Software</vt:lpstr>
      <vt:lpstr>RT Systems Installation</vt:lpstr>
      <vt:lpstr>RT Systems Installation</vt:lpstr>
      <vt:lpstr>RT Systems Installation</vt:lpstr>
      <vt:lpstr>RT Systems Installation Notes</vt:lpstr>
      <vt:lpstr>RT Systems Installation Notes</vt:lpstr>
      <vt:lpstr>RT Systems Installation Notes</vt:lpstr>
      <vt:lpstr>RT Systems ScreenShot</vt:lpstr>
      <vt:lpstr>RT Systems ScreenShot</vt:lpstr>
      <vt:lpstr>RT Systems Website</vt:lpstr>
      <vt:lpstr>Questions and Answers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Purple Sage</dc:creator>
  <cp:lastModifiedBy>Purple Sage</cp:lastModifiedBy>
  <cp:revision>1</cp:revision>
  <dcterms:created xsi:type="dcterms:W3CDTF">2024-07-02T17:36:10Z</dcterms:created>
  <dcterms:modified xsi:type="dcterms:W3CDTF">2024-07-02T17:36:11Z</dcterms:modified>
</cp:coreProperties>
</file>